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>
      <p:cViewPr varScale="1">
        <p:scale>
          <a:sx n="84" d="100"/>
          <a:sy n="84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4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99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77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84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16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1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39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91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63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07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7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2A3C-B161-41AC-8B12-9BFFC8966991}" type="datetimeFigureOut">
              <a:rPr lang="sv-SE" smtClean="0"/>
              <a:t>26/05/14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EE8D-018B-44F8-BA5B-76CFDDE3E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98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sv-SE" b="1" dirty="0" err="1" smtClean="0"/>
              <a:t>History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Human </a:t>
            </a:r>
            <a:r>
              <a:rPr lang="sv-SE" b="1" dirty="0" err="1" smtClean="0"/>
              <a:t>Interaction</a:t>
            </a:r>
            <a:r>
              <a:rPr lang="sv-SE" b="1" dirty="0" smtClean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the </a:t>
            </a:r>
            <a:r>
              <a:rPr lang="sv-SE" b="1" dirty="0" err="1" smtClean="0"/>
              <a:t>Great</a:t>
            </a:r>
            <a:r>
              <a:rPr lang="sv-SE" b="1" dirty="0" smtClean="0"/>
              <a:t> </a:t>
            </a:r>
            <a:r>
              <a:rPr lang="sv-SE" b="1" dirty="0" err="1" smtClean="0"/>
              <a:t>Barrier</a:t>
            </a:r>
            <a:r>
              <a:rPr lang="sv-SE" b="1" dirty="0" smtClean="0"/>
              <a:t> </a:t>
            </a:r>
            <a:r>
              <a:rPr lang="sv-SE" b="1" dirty="0" err="1" smtClean="0"/>
              <a:t>Reef</a:t>
            </a:r>
            <a:endParaRPr lang="sv-S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1752600"/>
          </a:xfrm>
        </p:spPr>
        <p:txBody>
          <a:bodyPr/>
          <a:lstStyle/>
          <a:p>
            <a:r>
              <a:rPr lang="sv-SE" b="1" i="1" dirty="0" smtClean="0">
                <a:solidFill>
                  <a:schemeClr val="tx1"/>
                </a:solidFill>
              </a:rPr>
              <a:t>Research </a:t>
            </a:r>
            <a:r>
              <a:rPr lang="sv-SE" b="1" i="1" dirty="0" err="1" smtClean="0">
                <a:solidFill>
                  <a:schemeClr val="tx1"/>
                </a:solidFill>
              </a:rPr>
              <a:t>Proposal</a:t>
            </a:r>
            <a:endParaRPr lang="sv-SE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Great Barrier Reef </a:t>
            </a:r>
            <a:r>
              <a:rPr lang="en-US" sz="2200" dirty="0"/>
              <a:t>is the largest living structure on earth, stretching 2300 </a:t>
            </a:r>
            <a:r>
              <a:rPr lang="en-US" sz="2200" dirty="0" smtClean="0"/>
              <a:t>km long</a:t>
            </a:r>
            <a:endParaRPr lang="en-AU" sz="2200" dirty="0" smtClean="0"/>
          </a:p>
          <a:p>
            <a:r>
              <a:rPr lang="en-US" sz="2200" dirty="0" smtClean="0"/>
              <a:t>There has always been a strong interest in the reef, from Aboriginal/Torres Strait Islanders through to modern European Settlers</a:t>
            </a:r>
          </a:p>
          <a:p>
            <a:r>
              <a:rPr lang="en-US" sz="2200" dirty="0" smtClean="0"/>
              <a:t>In recent times, the reef ecosystem has been exploited by fishing, tourism, pollution, shipping</a:t>
            </a:r>
          </a:p>
          <a:p>
            <a:r>
              <a:rPr lang="en-US" sz="2200" dirty="0" smtClean="0"/>
              <a:t>This </a:t>
            </a:r>
            <a:r>
              <a:rPr lang="en-US" sz="2200" dirty="0" smtClean="0"/>
              <a:t>research project</a:t>
            </a:r>
            <a:r>
              <a:rPr lang="en-US" sz="2200" dirty="0" smtClean="0"/>
              <a:t> </a:t>
            </a:r>
            <a:r>
              <a:rPr lang="en-US" sz="2200" dirty="0" smtClean="0"/>
              <a:t>will look at how human activities have </a:t>
            </a:r>
            <a:r>
              <a:rPr lang="en-US" sz="2200" dirty="0" smtClean="0"/>
              <a:t>changed over time (particularly since the mid 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century)</a:t>
            </a:r>
            <a:endParaRPr lang="en-US" sz="2200" dirty="0" smtClean="0"/>
          </a:p>
          <a:p>
            <a:r>
              <a:rPr lang="en-US" sz="2200" dirty="0" smtClean="0"/>
              <a:t>Research </a:t>
            </a:r>
            <a:r>
              <a:rPr lang="en-US" sz="2200" dirty="0" smtClean="0"/>
              <a:t>will </a:t>
            </a:r>
            <a:r>
              <a:rPr lang="en-US" sz="2200" dirty="0" smtClean="0"/>
              <a:t>investigate</a:t>
            </a:r>
            <a:r>
              <a:rPr lang="en-US" sz="2200" dirty="0" smtClean="0"/>
              <a:t> </a:t>
            </a:r>
            <a:r>
              <a:rPr lang="en-US" sz="2200" dirty="0" smtClean="0"/>
              <a:t>the current state of the reef and try to </a:t>
            </a:r>
            <a:r>
              <a:rPr lang="en-US" sz="2200" dirty="0" smtClean="0"/>
              <a:t>give an indication of what future the reef has with current human actions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563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200" dirty="0" err="1" smtClean="0"/>
              <a:t>Great</a:t>
            </a:r>
            <a:r>
              <a:rPr lang="sv-SE" sz="2200" dirty="0" smtClean="0"/>
              <a:t> </a:t>
            </a:r>
            <a:r>
              <a:rPr lang="sv-SE" sz="2200" dirty="0" err="1" smtClean="0"/>
              <a:t>Barrier</a:t>
            </a:r>
            <a:r>
              <a:rPr lang="sv-SE" sz="2200" dirty="0" smtClean="0"/>
              <a:t> </a:t>
            </a:r>
            <a:r>
              <a:rPr lang="sv-SE" sz="2200" dirty="0" err="1" smtClean="0"/>
              <a:t>Reef</a:t>
            </a:r>
            <a:endParaRPr lang="sv-SE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v-SE" sz="2200" dirty="0" smtClean="0"/>
              <a:t>Covering 344,400 km</a:t>
            </a:r>
            <a:r>
              <a:rPr lang="sv-SE" sz="2200" baseline="30000" dirty="0" smtClean="0"/>
              <a:t>2</a:t>
            </a:r>
            <a:r>
              <a:rPr lang="sv-SE" sz="2200" dirty="0" smtClean="0"/>
              <a:t>, the </a:t>
            </a:r>
            <a:r>
              <a:rPr lang="sv-SE" sz="2200" dirty="0" err="1" smtClean="0"/>
              <a:t>reef</a:t>
            </a:r>
            <a:r>
              <a:rPr lang="sv-SE" sz="2200" dirty="0" smtClean="0"/>
              <a:t> is </a:t>
            </a:r>
            <a:r>
              <a:rPr lang="sv-SE" sz="2200" dirty="0" err="1" smtClean="0"/>
              <a:t>only</a:t>
            </a:r>
            <a:r>
              <a:rPr lang="sv-SE" sz="2200" dirty="0" smtClean="0"/>
              <a:t> </a:t>
            </a:r>
            <a:r>
              <a:rPr lang="sv-SE" sz="2200" dirty="0" err="1"/>
              <a:t>s</a:t>
            </a:r>
            <a:r>
              <a:rPr lang="sv-SE" sz="2200" dirty="0" err="1" smtClean="0"/>
              <a:t>lightly</a:t>
            </a:r>
            <a:r>
              <a:rPr lang="sv-SE" sz="2200" dirty="0" smtClean="0"/>
              <a:t> smaller </a:t>
            </a:r>
            <a:r>
              <a:rPr lang="sv-SE" sz="2200" dirty="0" err="1" smtClean="0"/>
              <a:t>than</a:t>
            </a:r>
            <a:r>
              <a:rPr lang="sv-SE" sz="2200" dirty="0" smtClean="0"/>
              <a:t> the </a:t>
            </a:r>
            <a:r>
              <a:rPr lang="sv-SE" sz="2200" dirty="0" err="1" smtClean="0"/>
              <a:t>entire</a:t>
            </a:r>
            <a:r>
              <a:rPr lang="sv-SE" sz="2200" dirty="0" smtClean="0"/>
              <a:t> </a:t>
            </a:r>
            <a:r>
              <a:rPr lang="sv-SE" sz="2200" dirty="0" err="1" smtClean="0"/>
              <a:t>size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the </a:t>
            </a:r>
            <a:r>
              <a:rPr lang="sv-SE" sz="2200" dirty="0" err="1" smtClean="0"/>
              <a:t>baltic</a:t>
            </a:r>
            <a:r>
              <a:rPr lang="sv-SE" sz="2200" dirty="0" smtClean="0"/>
              <a:t> </a:t>
            </a:r>
            <a:r>
              <a:rPr lang="sv-SE" sz="2200" dirty="0" err="1" smtClean="0"/>
              <a:t>sea</a:t>
            </a:r>
            <a:endParaRPr lang="sv-SE" sz="2200" dirty="0"/>
          </a:p>
        </p:txBody>
      </p:sp>
      <p:pic>
        <p:nvPicPr>
          <p:cNvPr id="1026" name="Picture 2" descr="http://media.web.britannica.com/eb-media/24/19824-004-4BF0C660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" b="19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5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657" b="9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10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did human interaction with the reef begin?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has human interaction with the reef changed over time? What has been implemented to protect the area?</a:t>
            </a:r>
            <a:endParaRPr lang="en-US" dirty="0" smtClean="0"/>
          </a:p>
          <a:p>
            <a:r>
              <a:rPr lang="en-US" dirty="0" smtClean="0"/>
              <a:t>Do further constraints need to be put on human activities to protect the reef?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Establish basic </a:t>
            </a:r>
            <a:r>
              <a:rPr lang="en-US" dirty="0" smtClean="0"/>
              <a:t>environmental/human history history </a:t>
            </a:r>
            <a:r>
              <a:rPr lang="en-US" dirty="0" smtClean="0"/>
              <a:t>of the reef ecosystem – from Aboriginal use to Modern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Time scope – focus on 20</a:t>
            </a:r>
            <a:r>
              <a:rPr lang="en-US" baseline="30000" dirty="0" smtClean="0"/>
              <a:t>th</a:t>
            </a:r>
            <a:r>
              <a:rPr lang="en-US" dirty="0" smtClean="0"/>
              <a:t> century to present</a:t>
            </a:r>
            <a:endParaRPr lang="en-US" dirty="0" smtClean="0"/>
          </a:p>
          <a:p>
            <a:r>
              <a:rPr lang="en-US" dirty="0" smtClean="0"/>
              <a:t>Investigate how legislation has changed regarding the use of the reef</a:t>
            </a:r>
          </a:p>
          <a:p>
            <a:r>
              <a:rPr lang="en-US" dirty="0" smtClean="0"/>
              <a:t>Interviews with GBRPMA, </a:t>
            </a:r>
            <a:r>
              <a:rPr lang="en-US" dirty="0" smtClean="0"/>
              <a:t>local people to further understand how huma</a:t>
            </a:r>
            <a:r>
              <a:rPr lang="en-US" dirty="0" smtClean="0"/>
              <a:t>n interaction has changed (or not changed) and how the reef environment has changed</a:t>
            </a:r>
            <a:endParaRPr lang="en-US" dirty="0" smtClean="0"/>
          </a:p>
          <a:p>
            <a:r>
              <a:rPr lang="en-US" dirty="0" smtClean="0"/>
              <a:t>Compare statistics </a:t>
            </a:r>
            <a:r>
              <a:rPr lang="en-US" dirty="0"/>
              <a:t>over </a:t>
            </a:r>
            <a:r>
              <a:rPr lang="en-US" dirty="0" smtClean="0"/>
              <a:t>time (tourism, fishing)</a:t>
            </a:r>
          </a:p>
          <a:p>
            <a:r>
              <a:rPr lang="en-US" dirty="0" smtClean="0"/>
              <a:t>Investigate current state of reef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Interviews with GBRMPA, </a:t>
            </a:r>
            <a:r>
              <a:rPr lang="en-US" dirty="0" smtClean="0"/>
              <a:t>local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Photographs over time</a:t>
            </a:r>
          </a:p>
          <a:p>
            <a:r>
              <a:rPr lang="en-US" dirty="0" smtClean="0"/>
              <a:t>Statistics from GBRMPA</a:t>
            </a:r>
          </a:p>
          <a:p>
            <a:r>
              <a:rPr lang="en-US" dirty="0" smtClean="0"/>
              <a:t>Plans of Management GBRMPA </a:t>
            </a:r>
            <a:r>
              <a:rPr lang="en-US" dirty="0"/>
              <a:t>(comparisons over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Great Barrier Reef Outlook Report (comparisons over time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Sources for </a:t>
            </a:r>
            <a:r>
              <a:rPr lang="en-AU" dirty="0" smtClean="0"/>
              <a:t>Environmental History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Reef: A Passionate </a:t>
            </a:r>
            <a:r>
              <a:rPr lang="en-AU" dirty="0" smtClean="0"/>
              <a:t>History -</a:t>
            </a:r>
            <a:r>
              <a:rPr lang="en-AU" cap="all" dirty="0"/>
              <a:t> </a:t>
            </a:r>
            <a:r>
              <a:rPr lang="en-US" dirty="0"/>
              <a:t>Iain </a:t>
            </a:r>
            <a:r>
              <a:rPr lang="en-US" dirty="0" err="1"/>
              <a:t>McCalman</a:t>
            </a:r>
            <a:endParaRPr lang="en-US" dirty="0"/>
          </a:p>
          <a:p>
            <a:r>
              <a:rPr lang="en-US" dirty="0" smtClean="0"/>
              <a:t>Great </a:t>
            </a:r>
            <a:r>
              <a:rPr lang="en-US" dirty="0"/>
              <a:t>Barrier Reef : History, Science, Heritage </a:t>
            </a:r>
            <a:r>
              <a:rPr lang="en-US" dirty="0" smtClean="0"/>
              <a:t>– Bowen/Bowen</a:t>
            </a:r>
          </a:p>
          <a:p>
            <a:pPr marL="0" indent="0">
              <a:buNone/>
            </a:pPr>
            <a:r>
              <a:rPr lang="en-US" dirty="0" smtClean="0"/>
              <a:t>Source for state of reef</a:t>
            </a:r>
            <a:endParaRPr lang="en-AU" dirty="0"/>
          </a:p>
          <a:p>
            <a:r>
              <a:rPr lang="en-AU" dirty="0" smtClean="0"/>
              <a:t>Environmental Studies - </a:t>
            </a:r>
            <a:r>
              <a:rPr lang="en-AU" dirty="0" smtClean="0"/>
              <a:t>Pollution </a:t>
            </a:r>
            <a:r>
              <a:rPr lang="en-AU" dirty="0" smtClean="0"/>
              <a:t>Statistics (Sources</a:t>
            </a:r>
            <a:r>
              <a:rPr lang="en-AU" dirty="0"/>
              <a:t>, Fates and Consequences </a:t>
            </a:r>
            <a:r>
              <a:rPr lang="en-AU" dirty="0" smtClean="0"/>
              <a:t>of </a:t>
            </a:r>
            <a:r>
              <a:rPr lang="en-AU" dirty="0"/>
              <a:t>Pollutants in the </a:t>
            </a:r>
            <a:r>
              <a:rPr lang="en-AU" dirty="0" smtClean="0"/>
              <a:t>Great </a:t>
            </a:r>
            <a:r>
              <a:rPr lang="en-AU" dirty="0"/>
              <a:t>Barrier Reef </a:t>
            </a:r>
            <a:r>
              <a:rPr lang="en-AU" dirty="0" smtClean="0"/>
              <a:t>and </a:t>
            </a:r>
            <a:r>
              <a:rPr lang="en-AU" dirty="0"/>
              <a:t>Torres </a:t>
            </a:r>
            <a:r>
              <a:rPr lang="en-AU" dirty="0" smtClean="0"/>
              <a:t>Strait</a:t>
            </a:r>
            <a:r>
              <a:rPr lang="en-AU" dirty="0" smtClean="0"/>
              <a:t>)</a:t>
            </a:r>
          </a:p>
          <a:p>
            <a:r>
              <a:rPr lang="en-AU" dirty="0" smtClean="0"/>
              <a:t>Newspaper articles/news report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Findings?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project should provide an overview of human interaction with the reef and </a:t>
            </a:r>
            <a:r>
              <a:rPr lang="en-US" dirty="0" smtClean="0"/>
              <a:t>the changes/legislation that have been put in place to regulate conduct with the reef</a:t>
            </a:r>
          </a:p>
          <a:p>
            <a:r>
              <a:rPr lang="en-US" dirty="0" smtClean="0"/>
              <a:t>An idea of what further restrictions need to be placed on human activities in regards to the protection of the ecosystem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0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360</Words>
  <Application>Microsoft Macintosh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History of Human Interaction with the Great Barrier Reef</vt:lpstr>
      <vt:lpstr>Main Idea</vt:lpstr>
      <vt:lpstr>Great Barrier Reef</vt:lpstr>
      <vt:lpstr>Relevance</vt:lpstr>
      <vt:lpstr>Research Questions</vt:lpstr>
      <vt:lpstr>Methodologies</vt:lpstr>
      <vt:lpstr>Sources</vt:lpstr>
      <vt:lpstr>Expected Findings?</vt:lpstr>
    </vt:vector>
  </TitlesOfParts>
  <Company>Kungliga Tekniska 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the Great Barrier Reef</dc:title>
  <dc:creator>John Parnell</dc:creator>
  <cp:lastModifiedBy>John Parnell</cp:lastModifiedBy>
  <cp:revision>14</cp:revision>
  <dcterms:created xsi:type="dcterms:W3CDTF">2014-05-19T12:14:16Z</dcterms:created>
  <dcterms:modified xsi:type="dcterms:W3CDTF">2014-05-27T07:49:28Z</dcterms:modified>
</cp:coreProperties>
</file>